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9" r:id="rId3"/>
    <p:sldId id="260" r:id="rId4"/>
    <p:sldId id="261" r:id="rId5"/>
    <p:sldId id="262" r:id="rId6"/>
    <p:sldId id="264" r:id="rId7"/>
  </p:sldIdLst>
  <p:sldSz cx="6858000" cy="9906000" type="A4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3" d="100"/>
          <a:sy n="73" d="100"/>
        </p:scale>
        <p:origin x="135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3A3A1-87D6-4338-AA54-0E7EBB9F4368}" type="datetimeFigureOut">
              <a:rPr lang="ru-RU" smtClean="0"/>
              <a:t>12.03.2020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C5D86-341E-4BA6-BA7F-46A2B070E8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689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3A3A1-87D6-4338-AA54-0E7EBB9F4368}" type="datetimeFigureOut">
              <a:rPr lang="ru-RU" smtClean="0"/>
              <a:t>12.03.2020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C5D86-341E-4BA6-BA7F-46A2B070E8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4623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3A3A1-87D6-4338-AA54-0E7EBB9F4368}" type="datetimeFigureOut">
              <a:rPr lang="ru-RU" smtClean="0"/>
              <a:t>12.03.2020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C5D86-341E-4BA6-BA7F-46A2B070E8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3065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3A3A1-87D6-4338-AA54-0E7EBB9F4368}" type="datetimeFigureOut">
              <a:rPr lang="ru-RU" smtClean="0"/>
              <a:t>12.03.2020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C5D86-341E-4BA6-BA7F-46A2B070E8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0047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3A3A1-87D6-4338-AA54-0E7EBB9F4368}" type="datetimeFigureOut">
              <a:rPr lang="ru-RU" smtClean="0"/>
              <a:t>12.03.2020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C5D86-341E-4BA6-BA7F-46A2B070E8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3866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3A3A1-87D6-4338-AA54-0E7EBB9F4368}" type="datetimeFigureOut">
              <a:rPr lang="ru-RU" smtClean="0"/>
              <a:t>12.03.2020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C5D86-341E-4BA6-BA7F-46A2B070E8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978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3A3A1-87D6-4338-AA54-0E7EBB9F4368}" type="datetimeFigureOut">
              <a:rPr lang="ru-RU" smtClean="0"/>
              <a:t>12.03.2020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C5D86-341E-4BA6-BA7F-46A2B070E8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889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3A3A1-87D6-4338-AA54-0E7EBB9F4368}" type="datetimeFigureOut">
              <a:rPr lang="ru-RU" smtClean="0"/>
              <a:t>12.03.2020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C5D86-341E-4BA6-BA7F-46A2B070E8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3211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3A3A1-87D6-4338-AA54-0E7EBB9F4368}" type="datetimeFigureOut">
              <a:rPr lang="ru-RU" smtClean="0"/>
              <a:t>12.03.2020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C5D86-341E-4BA6-BA7F-46A2B070E8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411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3A3A1-87D6-4338-AA54-0E7EBB9F4368}" type="datetimeFigureOut">
              <a:rPr lang="ru-RU" smtClean="0"/>
              <a:t>12.03.2020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C5D86-341E-4BA6-BA7F-46A2B070E8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1770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3A3A1-87D6-4338-AA54-0E7EBB9F4368}" type="datetimeFigureOut">
              <a:rPr lang="ru-RU" smtClean="0"/>
              <a:t>12.03.2020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C5D86-341E-4BA6-BA7F-46A2B070E8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269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3A3A1-87D6-4338-AA54-0E7EBB9F4368}" type="datetimeFigureOut">
              <a:rPr lang="ru-RU" smtClean="0"/>
              <a:t>12.03.2020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6C5D86-341E-4BA6-BA7F-46A2B070E8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59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3063"/>
            <a:ext cx="6858000" cy="9906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554479" y="522514"/>
            <a:ext cx="5212081" cy="8032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Консультация для родителей</a:t>
            </a:r>
          </a:p>
          <a:p>
            <a:pPr algn="ctr"/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«Как рассказать ребенку о войне?»</a:t>
            </a:r>
          </a:p>
          <a:p>
            <a:pPr algn="just"/>
            <a:endParaRPr lang="ru-RU" b="1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Только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зная свои корни, историю страны, народа,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семьи,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малыш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вырастет всесторонне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развитым человеком, которому не чужд патриотизм. Воспитание любви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своей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Родине, умения сопереживать чужому горю – долгая и кропотливая работа, а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однодневная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акция. В детском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саду воспитатели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помогают ребенку стать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настоящим человеком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Но основной фундамент личностных качеств, определяющих отношение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 к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миру и самим себе, закладывается в семье. Главная роль в воспитании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принадлежит родителям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Приближается праздник, значимость которого остается неизменной.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Родителям необходимо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рассказать детям о подвиге дедов и прадедов. Но как познакомить малыша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давними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событиями, если он не понимает пока значение понятий «вчера», «сегодня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«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завтра»?</a:t>
            </a:r>
          </a:p>
          <a:p>
            <a:pPr algn="just"/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Повествование о Великой Отечественной войне стоит начать с истории семьи.</a:t>
            </a:r>
          </a:p>
          <a:p>
            <a:pPr algn="just"/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Победа в ВОВ – наша слава и гордость. Семья дошкольника может принять самое</a:t>
            </a:r>
          </a:p>
          <a:p>
            <a:pPr algn="just"/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активное участие в этом празднике.</a:t>
            </a:r>
          </a:p>
        </p:txBody>
      </p:sp>
    </p:spTree>
    <p:extLst>
      <p:ext uri="{BB962C8B-B14F-4D97-AF65-F5344CB8AC3E}">
        <p14:creationId xmlns:p14="http://schemas.microsoft.com/office/powerpoint/2010/main" val="3995387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332410" y="169816"/>
            <a:ext cx="5381899" cy="8217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«Связующая с прошлым нить».</a:t>
            </a:r>
            <a:endParaRPr lang="ru-RU" sz="24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Всем детям интересно узнать, что было, когда их самих ещё не было. В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каждой семье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есть старый альбом с фотографиями. Он хранит изображения лиц тех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людей, которые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дали жизнь вашим родителям, а значит дали жизнь и вам. Наверное, так же,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теперь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вы, ваша мама показывала вам эти снимки, раскрывая секреты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ветвей генеалогического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древа. Пришла пора рассказать малышу о прадедах – героях прошлого.</a:t>
            </a:r>
          </a:p>
          <a:p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Начните разговор, рассматривая снимки. Пусть дедушка, которого ребенок никогда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видел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станет для него родным человеком. Расскажите о нем подробнее.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Попытайтесь определить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на кого больше похожа мама – на бабушку или дедушку. Найдите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фронтовые фото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деда или бабушки. Обратите внимание на то, каким храбрым,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мужественным выглядит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 на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снимке. Начните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рассказ: «Очень давно на нашу землю пришли враги, фашисты.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 дедушка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(прадедушка) и тысячи таких же смелых, как он, мужчин дали им отпор –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пошли на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фронт защищать Родину. Постепенно историю своей семьи можно переплести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историей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страны. Как правило, дети очень любят слушать такие рассказы, постоянно</a:t>
            </a:r>
          </a:p>
          <a:p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возвращаются к ним, просят рассказать детали. Со временем картина далекого прошлого</a:t>
            </a:r>
          </a:p>
          <a:p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сохраниться в памяти ребенка на всю жизнь.</a:t>
            </a:r>
          </a:p>
        </p:txBody>
      </p:sp>
    </p:spTree>
    <p:extLst>
      <p:ext uri="{BB962C8B-B14F-4D97-AF65-F5344CB8AC3E}">
        <p14:creationId xmlns:p14="http://schemas.microsoft.com/office/powerpoint/2010/main" val="3962176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449977" y="143691"/>
            <a:ext cx="5172892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«История из бабушкиного сундука». </a:t>
            </a:r>
          </a:p>
          <a:p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вашем доме наверняка хранятся старые вещицы – молчаливые свидетели</a:t>
            </a:r>
          </a:p>
          <a:p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исторических событий. Некоторые из них стали настоящими реликвиями. Дайте малышу</a:t>
            </a:r>
          </a:p>
          <a:p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полюбоваться этими сокровищами, потрогать, рассмотреть со всех сторон. А потом</a:t>
            </a:r>
          </a:p>
          <a:p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честно ответьте на все вопросы ребенка.</a:t>
            </a:r>
          </a:p>
          <a:p>
            <a:pPr algn="ctr"/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«Идем в музей».</a:t>
            </a:r>
          </a:p>
          <a:p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 того, как основные сведения о войне малыш почерпнул из вашего</a:t>
            </a:r>
          </a:p>
          <a:p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рассказа, можно отправиться в музей, чтобы познакомиться с основным содержанием</a:t>
            </a:r>
          </a:p>
          <a:p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истории. Рассмотреть оружие, солдатский котелок, плащ – палатку и др. Не нужно</a:t>
            </a:r>
          </a:p>
          <a:p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пытаться заострить внимание крохи на минувших исторических событиях. Поговорите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том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какое применение экспонаты находили на практике. Попытайтесь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вместе представить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каково было солдату на фронте. Прежде, чем повести ребенка в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музей, взрослым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подготовиться: посетить самим этот музей, определить,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какие экспонаты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они будут показывать детям и что о них рассказывать.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4354" y="7587471"/>
            <a:ext cx="2939143" cy="2183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5801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476103" y="143691"/>
            <a:ext cx="5264331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«Никто не забыт…».</a:t>
            </a:r>
            <a:endParaRPr lang="ru-RU" sz="24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сожалению, с каждым годом, один за другим, от нас уходят люди, которым</a:t>
            </a:r>
          </a:p>
          <a:p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 обязаны жизнью. Помогите малышу подготовить для ветерана или труженика тыла</a:t>
            </a:r>
          </a:p>
          <a:p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подарок – выполненный своими руками (открытку). 9 Мая запаситесь букетом цветов и</a:t>
            </a:r>
          </a:p>
          <a:p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вместе с ребенком сходите на митинг, посвященный ВОВ. Пусть дети увидят, как</a:t>
            </a:r>
          </a:p>
          <a:p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радуются ветераны встрече друг с другом. Им есть что вспомнить, о чем поговорить. У</a:t>
            </a:r>
          </a:p>
          <a:p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каждого из них блистают на груди ордена и медали. Объяснить ребенку, что их вручают</a:t>
            </a:r>
          </a:p>
          <a:p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смелым людям, совершившим какой – то подвиг. Если есть фотография ветерана примите</a:t>
            </a:r>
          </a:p>
          <a:p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вместе с ребенком в шествии «Бессмертный полк», возложите цветы к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памятнику погибших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солдат.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7197" y="6531428"/>
            <a:ext cx="4529546" cy="3019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9768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567542" y="91440"/>
            <a:ext cx="5290457" cy="15511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«День Победы».</a:t>
            </a:r>
            <a:endParaRPr lang="ru-RU" sz="24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Лучше всего представления о войне дадут книги. Сходите в библиотеку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–найдите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нужную литературу и знакомьте детей с историческими событиями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ВОВ. </a:t>
            </a:r>
          </a:p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Предлагаем вашему вниманию список художественной литературы, которую можно прочитать в кругу семьи с детьми дошкольного возраста, а затем совместно обсудить полученные впечатления от прочитанного .</a:t>
            </a:r>
          </a:p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Начинать читать книги на военную тематику можно уже младшим дошкольникам. Конечно, им трудно будет понять крупные жанровые формы – повести, романы, а вот коротенькие рассказы, написанные специально для детей, вполне доступны даже детям 3-4 лет.</a:t>
            </a:r>
          </a:p>
          <a:p>
            <a:endParaRPr lang="ru-RU" b="1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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Орлов Владимир «Брат мой в Армию идет».</a:t>
            </a:r>
          </a:p>
          <a:p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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«Сказка о громком барабане» </a:t>
            </a:r>
          </a:p>
          <a:p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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Заучивание стихов об армии, мужестве, дружбе.</a:t>
            </a:r>
          </a:p>
          <a:p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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А. </a:t>
            </a:r>
            <a:r>
              <a:rPr lang="ru-RU" sz="2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Барто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«Флажок», «Самолёт», «Кораблик»</a:t>
            </a:r>
          </a:p>
          <a:p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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В. Шипунова «Мой флажок»</a:t>
            </a:r>
          </a:p>
          <a:p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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Э. </a:t>
            </a:r>
            <a:r>
              <a:rPr lang="ru-RU" sz="2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Мошковская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«Мчится поезд»</a:t>
            </a:r>
          </a:p>
          <a:p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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Паустовский К. Похождения жука-носорога —</a:t>
            </a:r>
          </a:p>
          <a:p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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Яковлев Ю. Как Серёжа на войну ходил</a:t>
            </a:r>
          </a:p>
          <a:p>
            <a:endParaRPr lang="ru-RU" b="1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6721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632856" y="339634"/>
            <a:ext cx="4885509" cy="86792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Накануне 9 Мая по телевидению будут показывать военные фильмы, современную военную технику и мн. др. Вместе с ребенком посмотрите, обсудите, поделитесь своими впечатлениями. Песни военных лет поднимали дух бойцам, вселяли веру в победу, напоминали о доме. Выучите к празднику песни, стихи о войне. Все родители стараются привить ребенку качества, которые в будущем помогут ему достичь успеха: целеустремленность, умение быстро адаптироваться к постоянно меняющимся условиям жизни и работы, настойчивость и др.).   К сожалению, уделяя должное внимание воспитанию «успешного» человека, родители забывают о таких важных понятиях, как сопереживание, великодушие, милосердие. Милые дети вырастают в черствых, эгоистичных людей. От этого страдают в первую очередь родители. В конечном итоге от этого страдает все человечество. Помогите малышу стать сильным и добрым, ответственным и милосердным одновременно. В вашем распоряжении – исторический пример ВОВ. Наши враги получили достойный отпор, ценою жизни многих людей. Мужественные и храбрые солдаты никогда не теряли силы духа, сражались, защищая свою Родину, свою Отчизну. Нам есть на кого ровняться!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390109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99</TotalTime>
  <Words>990</Words>
  <Application>Microsoft Office PowerPoint</Application>
  <PresentationFormat>Лист A4 (210x297 мм)</PresentationFormat>
  <Paragraphs>64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Светлана</dc:creator>
  <cp:lastModifiedBy>Светлана</cp:lastModifiedBy>
  <cp:revision>9</cp:revision>
  <cp:lastPrinted>2020-03-12T04:24:10Z</cp:lastPrinted>
  <dcterms:created xsi:type="dcterms:W3CDTF">2020-03-12T02:47:59Z</dcterms:created>
  <dcterms:modified xsi:type="dcterms:W3CDTF">2020-03-12T04:27:55Z</dcterms:modified>
</cp:coreProperties>
</file>