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  <p:sldId id="264" r:id="rId7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89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623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065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047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86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978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88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2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11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770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69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3A3A1-87D6-4338-AA54-0E7EBB9F4368}" type="datetimeFigureOut">
              <a:rPr lang="ru-RU" smtClean="0"/>
              <a:t>12.03.2020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6C5D86-341E-4BA6-BA7F-46A2B070E8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9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3"/>
            <a:ext cx="6858000" cy="990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54479" y="522514"/>
            <a:ext cx="5212081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</a:p>
          <a:p>
            <a:pPr algn="ctr"/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«Как рассказать ребенку о войне?»</a:t>
            </a:r>
          </a:p>
          <a:p>
            <a:pPr algn="just"/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зная свои корни, историю страны, народа,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семьи,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малыш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вырастет всесторонне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развитым человеком, которому не чужд патриотизм. Воспитание любви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своей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Родине, умения сопереживать чужому горю – долгая и кропотливая работа, 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однодневная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акция. В детском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саду воспитатели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помогают ребенку стать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настоящим человеком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Но основной фундамент личностных качеств, определяющих отношение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 к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миру и самим себе, закладывается в семье. Главная роль в воспитании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принадлежит родителям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Приближается праздник, значимость которого остается неизменной.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необходимо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рассказать детям о подвиге дедов и прадедов. Но как познакомить малыша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давними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событиями, если он не понимает пока значение понятий «вчера», «сегодня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завтра»?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Повествование о Великой Отечественной войне стоит начать с истории семьи.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Победа в ВОВ – наша слава и гордость. Семья дошкольника может принять самое</a:t>
            </a:r>
          </a:p>
          <a:p>
            <a:pPr algn="just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активное участие в этом празднике.</a:t>
            </a:r>
          </a:p>
        </p:txBody>
      </p:sp>
    </p:spTree>
    <p:extLst>
      <p:ext uri="{BB962C8B-B14F-4D97-AF65-F5344CB8AC3E}">
        <p14:creationId xmlns:p14="http://schemas.microsoft.com/office/powerpoint/2010/main" val="3995387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2410" y="169816"/>
            <a:ext cx="5381899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«Связующая с прошлым нить».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Всем детям интересно узнать, что было, когда их самих ещё не было. 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каждой семье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старый альбом с фотографиями. Он хранит изображения лиц тех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которые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дали жизнь вашим родителям, а значит дали жизнь и вам. Наверное, так же,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теперь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вы, ваша мама показывала вам эти снимки, раскрывая секреты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ветвей генеалогического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древа. Пришла пора рассказать малышу о прадедах – героях прошлого.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Начните разговор, рассматривая снимки. Пусть дедушка, которого ребенок никогда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видел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станет для него родным человеком. Расскажите о нем подробнее.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Попытайтесь определить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на кого больше похожа мама – на бабушку или дедушку. Найдите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фронтовые фото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деда или бабушки. Обратите внимание на то, каким храбрым,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мужественным выглядит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на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снимке. Начните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рассказ: «Очень давно на нашу землю пришли враги, фашисты.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дедушка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(прадедушка) и тысячи таких же смелых, как он, мужчин дали им отпор –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пошли на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 защищать Родину. Постепенно историю своей семьи можно переплести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историей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страны. Как правило, дети очень любят слушать такие рассказы, постоянно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возвращаются к ним, просят рассказать детали. Со временем картина далекого прошлого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сохраниться в памяти ребенка на всю жизнь.</a:t>
            </a:r>
          </a:p>
        </p:txBody>
      </p:sp>
    </p:spTree>
    <p:extLst>
      <p:ext uri="{BB962C8B-B14F-4D97-AF65-F5344CB8AC3E}">
        <p14:creationId xmlns:p14="http://schemas.microsoft.com/office/powerpoint/2010/main" val="3962176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9977" y="143691"/>
            <a:ext cx="5172892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«История из бабушкиного сундука». 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вашем доме наверняка хранятся старые вещицы – молчаливые свидетели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исторических событий. Некоторые из них стали настоящими реликвиями. Дайте малышу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полюбоваться этими сокровищами, потрогать, рассмотреть со всех сторон. А потом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честно ответьте на все вопросы ребенка.</a:t>
            </a:r>
          </a:p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«Идем в музей».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того, как основные сведения о войне малыш почерпнул из вашего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рассказа, можно отправиться в музей, чтобы познакомиться с основным содержанием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истории. Рассмотреть оружие, солдатский котелок, плащ – палатку и др. Не нужно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пытаться заострить внимание крохи на минувших исторических событиях. Поговорите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том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какое применение экспонаты находили на практике. Попытайтесь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представить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каково было солдату на фронте. Прежде, чем повести ребенка в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музей, взрослым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подготовиться: посетить самим этот музей, определить,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экспонаты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 будут показывать детям и что о них рассказывать.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4354" y="7587471"/>
            <a:ext cx="2939143" cy="2183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80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6103" y="143691"/>
            <a:ext cx="5264331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«Никто не забыт…».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сожалению, с каждым годом, один за другим, от нас уходят люди, которым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обязаны жизнью. Помогите малышу подготовить для ветерана или труженика тыла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подарок – выполненный своими руками (открытку). 9 Мая запаситесь букетом цветов и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сходите на митинг, посвященный ВОВ. Пусть дети увидят, как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радуются ветераны встрече друг с другом. Им есть что вспомнить, о чем поговорить. У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каждого из них блистают на груди ордена и медали. Объяснить ребенку, что их вручают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смелым людям, совершившим какой – то подвиг. Если есть фотография ветерана примите</a:t>
            </a: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вместе с ребенком в шествии «Бессмертный полк», возложите цветы к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памятнику погибших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солдат.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197" y="6531428"/>
            <a:ext cx="4529546" cy="3019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7685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67542" y="91440"/>
            <a:ext cx="5290457" cy="1551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«День Победы».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Лучше всего представления о войне дадут книги. Сходите в библиотеку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–найдите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нужную литературу и знакомьте детей с историческими событиями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Предлагаем вашему вниманию список художественной литературы, которую можно прочитать в кругу семьи с детьми дошкольного возраста, а затем совместно обсудить полученные впечатления от прочитанного .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Начинать читать книги на военную тематику можно уже младшим дошкольникам. Конечно, им трудно будет понять крупные жанровые формы – повести, романы, а вот коротенькие рассказы, написанные специально для детей, вполне доступны даже детям 3-4 лет.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Орлов Владимир «Брат мой в Армию идет».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«Сказка о громком барабане»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Заучивание стихов об армии, мужестве, дружбе.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Барто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 «Флажок», «Самолёт», «Кораблик»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 Шипунова «Мой флажок»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Э. </a:t>
            </a:r>
            <a:r>
              <a:rPr lang="ru-RU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Мошковская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«Мчится поезд»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Паустовский К. Похождения жука-носорога —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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Яковлев Ю. Как Серёжа на войну ходил</a:t>
            </a: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721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32856" y="339634"/>
            <a:ext cx="4885509" cy="867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Накануне 9 Мая по телевидению будут показывать военные фильмы, современную военную технику и мн. др. Вместе с ребенком посмотрите, обсудите, поделитесь своими впечатлениями. Песни военных лет поднимали дух бойцам, вселяли веру в победу, напоминали о доме. Выучите к празднику песни, стихи о войне. Все родители стараются привить ребенку качества, которые в будущем помогут ему достичь успеха: целеустремленность, умение быстро адаптироваться к постоянно меняющимся условиям жизни и работы, настойчивость и др.).   К сожалению, уделяя должное внимание воспитанию «успешного» человека, родители забывают о таких важных понятиях, как сопереживание, великодушие, милосердие. Милые дети вырастают в черствых, эгоистичных людей. От этого страдают в первую очередь родители. В конечном итоге от этого страдает все человечество. Помогите малышу стать сильным и добрым, ответственным и милосердным одновременно. В вашем распоряжении – исторический пример ВОВ. Наши враги получили достойный отпор, ценою жизни многих людей. Мужественные и храбрые солдаты никогда не теряли силы духа, сражались, защищая свою Родину, свою Отчизну. Нам есть на кого ровняться!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9010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</TotalTime>
  <Words>990</Words>
  <Application>Microsoft Office PowerPoint</Application>
  <PresentationFormat>Лист A4 (210x297 мм)</PresentationFormat>
  <Paragraphs>64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Светлана</cp:lastModifiedBy>
  <cp:revision>9</cp:revision>
  <cp:lastPrinted>2020-03-12T04:24:10Z</cp:lastPrinted>
  <dcterms:created xsi:type="dcterms:W3CDTF">2020-03-12T02:47:59Z</dcterms:created>
  <dcterms:modified xsi:type="dcterms:W3CDTF">2020-03-12T04:27:55Z</dcterms:modified>
</cp:coreProperties>
</file>